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FA45-D488-8045-B65B-E284BD80534B}" type="datetimeFigureOut">
              <a:rPr lang="en-US" smtClean="0"/>
              <a:t>5/25/12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6A47-CED0-3D4F-BED0-06A8D70F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flv"/><Relationship Id="rId2" Type="http://schemas.openxmlformats.org/officeDocument/2006/relationships/video" Target="../media/media1.fl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b="1" dirty="0" smtClean="0">
                <a:ln w="25400">
                  <a:solidFill>
                    <a:srgbClr val="FFFF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Condensed"/>
                <a:cs typeface="Futura Condensed"/>
              </a:rPr>
              <a:t>LATE AFTERNOON SHOW</a:t>
            </a:r>
            <a:endParaRPr lang="en-US" b="1" dirty="0">
              <a:ln w="25400">
                <a:solidFill>
                  <a:srgbClr val="FFFF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with David Letterman</a:t>
            </a:r>
            <a:endParaRPr lang="en-US" dirty="0">
              <a:solidFill>
                <a:srgbClr val="FFFF00"/>
              </a:solidFill>
              <a:latin typeface="Brush Script Std"/>
              <a:cs typeface="Brush Script Std"/>
            </a:endParaRPr>
          </a:p>
        </p:txBody>
      </p:sp>
    </p:spTree>
    <p:extLst>
      <p:ext uri="{BB962C8B-B14F-4D97-AF65-F5344CB8AC3E}">
        <p14:creationId xmlns:p14="http://schemas.microsoft.com/office/powerpoint/2010/main" val="17586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che-179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47968"/>
            <a:ext cx="9144000" cy="48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b="1" dirty="0" smtClean="0">
                <a:ln w="25400">
                  <a:solidFill>
                    <a:srgbClr val="FFFF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Condensed"/>
                <a:cs typeface="Futura Condensed"/>
              </a:rPr>
              <a:t>LATE AFTERNOON SHOW</a:t>
            </a:r>
            <a:endParaRPr lang="en-US" b="1" dirty="0">
              <a:ln w="25400">
                <a:solidFill>
                  <a:srgbClr val="FFFF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with David Letterman</a:t>
            </a:r>
            <a:endParaRPr lang="en-US" dirty="0">
              <a:solidFill>
                <a:srgbClr val="FFFF00"/>
              </a:solidFill>
              <a:latin typeface="Brush Script Std"/>
              <a:cs typeface="Brush Script Std"/>
            </a:endParaRPr>
          </a:p>
        </p:txBody>
      </p:sp>
    </p:spTree>
    <p:extLst>
      <p:ext uri="{BB962C8B-B14F-4D97-AF65-F5344CB8AC3E}">
        <p14:creationId xmlns:p14="http://schemas.microsoft.com/office/powerpoint/2010/main" val="17143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Futura"/>
                <a:cs typeface="Futura"/>
              </a:rPr>
              <a:t>TOP 5 THINGS TO AVOID WHEN JOURNEYING THROUGH STRANGE LANDS</a:t>
            </a:r>
            <a:endParaRPr lang="en-US" sz="3200" dirty="0">
              <a:solidFill>
                <a:srgbClr val="FFFF00"/>
              </a:solidFill>
              <a:latin typeface="Futura"/>
              <a:cs typeface="Futur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 Bold"/>
                <a:cs typeface="Comic Sans MS Bold"/>
              </a:rPr>
              <a:t>5. 	Meeting historical figures – may be disappointing.</a:t>
            </a:r>
          </a:p>
          <a:p>
            <a:pPr marL="0" indent="0">
              <a:buNone/>
            </a:pPr>
            <a:endParaRPr lang="en-US" sz="2400" dirty="0" smtClean="0">
              <a:latin typeface="Comic Sans MS Bold"/>
              <a:cs typeface="Comic Sans MS Bold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 Bold"/>
                <a:cs typeface="Comic Sans MS Bold"/>
              </a:rPr>
              <a:t>4. 	Teasing gigantic dwarves that already don’t like you.</a:t>
            </a:r>
          </a:p>
          <a:p>
            <a:pPr marL="0" indent="0">
              <a:buNone/>
            </a:pPr>
            <a:endParaRPr lang="en-US" sz="2400" dirty="0" smtClean="0">
              <a:latin typeface="Comic Sans MS Bold"/>
              <a:cs typeface="Comic Sans MS Bold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 Bold"/>
                <a:cs typeface="Comic Sans MS Bold"/>
              </a:rPr>
              <a:t>3. 	Dating somebody many times taller than you.</a:t>
            </a:r>
          </a:p>
          <a:p>
            <a:pPr marL="0" indent="0">
              <a:buNone/>
            </a:pPr>
            <a:endParaRPr lang="en-US" sz="2400" dirty="0" smtClean="0">
              <a:latin typeface="Comic Sans MS Bold"/>
              <a:cs typeface="Comic Sans MS Bold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 Bold"/>
                <a:cs typeface="Comic Sans MS Bold"/>
              </a:rPr>
              <a:t>2. 	Urinating all over the Empress’s apartment.</a:t>
            </a:r>
          </a:p>
          <a:p>
            <a:pPr marL="0" indent="0">
              <a:buNone/>
            </a:pPr>
            <a:endParaRPr lang="en-US" sz="2400" dirty="0" smtClean="0">
              <a:latin typeface="Comic Sans MS Bold"/>
              <a:cs typeface="Comic Sans MS Bold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 Bold"/>
                <a:cs typeface="Comic Sans MS Bold"/>
              </a:rPr>
              <a:t>1. 	Leaving your pregnant wife at home as you travel 	indefinitely- terrible karma.</a:t>
            </a:r>
          </a:p>
        </p:txBody>
      </p:sp>
    </p:spTree>
    <p:extLst>
      <p:ext uri="{BB962C8B-B14F-4D97-AF65-F5344CB8AC3E}">
        <p14:creationId xmlns:p14="http://schemas.microsoft.com/office/powerpoint/2010/main" val="12161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b="1" dirty="0" smtClean="0">
                <a:ln w="25400">
                  <a:solidFill>
                    <a:srgbClr val="FFFF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Condensed"/>
                <a:cs typeface="Futura Condensed"/>
              </a:rPr>
              <a:t>LATE AFTERNOON SHOW</a:t>
            </a:r>
            <a:endParaRPr lang="en-US" b="1" dirty="0">
              <a:ln w="25400">
                <a:solidFill>
                  <a:srgbClr val="FFFF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with David Letterman</a:t>
            </a:r>
            <a:endParaRPr lang="en-US" dirty="0">
              <a:solidFill>
                <a:srgbClr val="FFFF00"/>
              </a:solidFill>
              <a:latin typeface="Brush Script Std"/>
              <a:cs typeface="Brush Script Std"/>
            </a:endParaRPr>
          </a:p>
        </p:txBody>
      </p:sp>
    </p:spTree>
    <p:extLst>
      <p:ext uri="{BB962C8B-B14F-4D97-AF65-F5344CB8AC3E}">
        <p14:creationId xmlns:p14="http://schemas.microsoft.com/office/powerpoint/2010/main" val="39758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30</Words>
  <Application>Microsoft Macintosh PowerPoint</Application>
  <PresentationFormat>On-screen Show (4:3)</PresentationFormat>
  <Paragraphs>16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LATE AFTERNOON SHOW</vt:lpstr>
      <vt:lpstr>PowerPoint Presentation</vt:lpstr>
      <vt:lpstr>LATE AFTERNOON SHOW</vt:lpstr>
      <vt:lpstr>TOP 5 THINGS TO AVOID WHEN JOURNEYING THROUGH STRANGE LANDS</vt:lpstr>
      <vt:lpstr>LATE AFTERNOON SHOW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</dc:creator>
  <cp:lastModifiedBy>Steven Marx</cp:lastModifiedBy>
  <cp:revision>16</cp:revision>
  <dcterms:created xsi:type="dcterms:W3CDTF">2012-05-24T09:46:41Z</dcterms:created>
  <dcterms:modified xsi:type="dcterms:W3CDTF">2012-05-25T21:30:39Z</dcterms:modified>
</cp:coreProperties>
</file>